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8" r:id="rId5"/>
    <p:sldId id="262" r:id="rId6"/>
    <p:sldId id="259" r:id="rId7"/>
    <p:sldId id="263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8" r:id="rId17"/>
    <p:sldId id="279" r:id="rId18"/>
    <p:sldId id="280" r:id="rId19"/>
    <p:sldId id="281" r:id="rId20"/>
    <p:sldId id="276" r:id="rId21"/>
    <p:sldId id="267" r:id="rId22"/>
    <p:sldId id="277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09" autoAdjust="0"/>
    <p:restoredTop sz="94660"/>
  </p:normalViewPr>
  <p:slideViewPr>
    <p:cSldViewPr>
      <p:cViewPr>
        <p:scale>
          <a:sx n="70" d="100"/>
          <a:sy n="70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547260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  <a:b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ЭКОЛОГИЯ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ЭКОНОМИКА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70000" lnSpcReduction="20000"/>
          </a:bodyPr>
          <a:lstStyle/>
          <a:p>
            <a:r>
              <a:rPr lang="ru-RU" sz="4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Биологическая эволюция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происходит значительно быстрее. </a:t>
            </a: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Самые примитивные живые существа появились на Земле около 3 млрд. лет назад.</a:t>
            </a: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1 млрд. лет понадобилась для их превращения в первые многоклеточные организмы. </a:t>
            </a: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400 млн. лет назад начали развиваться позвоночные.</a:t>
            </a: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70 млн. лет назад появились птицы и млекопитающие.</a:t>
            </a: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Человек существует на Земле всего лишь 2–4 млн. лет.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Социальная эволюция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протекает еще быстрее.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Скорость развития общество стол велика, что органический мир как бы стоит на месте.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Природа не может приспособиться к темпам воздействия на нее.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9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«экология»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 введен в науку немецким естествоиспытателем Э. Геккелем в 1866 году.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греческих слов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ойкос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- дом и «логос» - изучение или наука «наука 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местообита-нии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Экология наука о взаимоотношениях живых организмов друг с другом и с окружающей средой.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Окружающая среда </a:t>
            </a:r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−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совокупность протекающих в данное время химических, физических и биологических процессов, а также социальных факторов, оказывающих воздействие на живую природу и человека.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Экосистема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−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комплекс взаимосвязей и взаимодействия живых организмов и неживой окружающей среды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Экологическая проблема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8" charset="0"/>
              <a:buChar char="–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нарушение экологического равновесия в результате хозяйственной деятельности человека, создающее угрозу длительному существованию экосистемы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432"/>
            <a:ext cx="8229600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теории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358246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экологические проблемы: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Изменения климата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приводящую 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парникового эффекта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зимние температуры увеличились более значительно чем летние. Парниковый эффект возникает потому, что углекислый газ, метан и закись азота, попадая в атмосферу, действует как стекло в теплице, затрудняя отдачу тепла с поверхности планеты.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142852"/>
            <a:ext cx="8229600" cy="796908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экологические проблемы: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Истоньшение озонового экрана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стратосфере, который приводит к повышение кожных раковых заболеваний среди людей и другие неприятности в природе.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Проблема пресной воды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причине неконтролируемый рост различных загрязнений, экстенсивное использование водных ресурсов их запасы становятся все меньше.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экологические проблемы: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Кислотные осадки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увеличение кислотности атмосферных осадков в результате выброса в атмосферу окислов серы и азота от горения топлива.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Сокращения и исчезновения биологического разнообразия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одна из самых страшных для будущего человечество, поскольку изчезнувщий вид восстановить принципиально невозможно.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Информация к сведению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5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Конфликт экономики и экологии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Из за того что расширяющаяся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экономическая деятельность человека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все чаше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нарушает очистительные функции окружающей среды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экономика и экология находятся в неразрешимом конфликте.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Этот конфликт происходит по двум причинам: 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Экономическая деятельность человека в любом случае приводит к негативным последствиям для окружающей среды; 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Отказаться от хозяйственной деятельности нельзя, так как потребности людей должны быт удовлетворены.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Для смягчение этого конфликта необходимо:</a:t>
            </a:r>
          </a:p>
          <a:p>
            <a:pPr lvl="1">
              <a:buFont typeface="Times New Roman" pitchFamily="18" charset="0"/>
              <a:buChar char="−"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создавать экономические и правовые условия, стимулирующие развитие экологоориентированной экономики, которая понимается как система «чистого» производства.</a:t>
            </a:r>
            <a:endParaRPr lang="en-US" sz="3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 Tj" pitchFamily="18" charset="-52"/>
              </a:rPr>
              <a:t>ОЖИДАНИЯ</a:t>
            </a:r>
            <a:endParaRPr lang="ru-RU" sz="3600" b="1" dirty="0">
              <a:solidFill>
                <a:srgbClr val="FF0000"/>
              </a:solidFill>
              <a:latin typeface="Times New Roman Tj" pitchFamily="18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вы хотите узнать?</a:t>
            </a:r>
          </a:p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какие вопросы хотите получать ответ?</a:t>
            </a:r>
          </a:p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вы ожидаете от изучения этого модуля?</a:t>
            </a:r>
          </a:p>
          <a:p>
            <a:endParaRPr lang="ru-RU" dirty="0" smtClean="0">
              <a:latin typeface="Times New Roman Tj" pitchFamily="18" charset="-52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Виновники экологических бед планеты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571472" y="1071546"/>
            <a:ext cx="7924440" cy="5107377"/>
            <a:chOff x="571472" y="1071546"/>
            <a:chExt cx="7924440" cy="4980241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571472" y="3071810"/>
              <a:ext cx="2209400" cy="1032352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Домашние хозяйство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2071670" y="1071546"/>
              <a:ext cx="2566590" cy="928693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Промышленные предприятия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6000760" y="1643050"/>
              <a:ext cx="2209400" cy="783323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Транспорт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571736" y="5111810"/>
              <a:ext cx="3429024" cy="939977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Сельскохозяйственные предприятия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6286512" y="4000504"/>
              <a:ext cx="2209400" cy="981418"/>
            </a:xfrm>
            <a:prstGeom prst="roundRect">
              <a:avLst>
                <a:gd name="adj" fmla="val 16667"/>
              </a:avLst>
            </a:prstGeom>
            <a:solidFill>
              <a:srgbClr val="D6E3B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Естественные загрязнители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3651140" y="2723679"/>
              <a:ext cx="1962435" cy="1412894"/>
            </a:xfrm>
            <a:prstGeom prst="ellipse">
              <a:avLst/>
            </a:prstGeom>
            <a:solidFill>
              <a:srgbClr val="D6E3B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Планета Земля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1" name="AutoShape 9"/>
            <p:cNvCxnSpPr>
              <a:cxnSpLocks noChangeShapeType="1"/>
            </p:cNvCxnSpPr>
            <p:nvPr/>
          </p:nvCxnSpPr>
          <p:spPr bwMode="auto">
            <a:xfrm rot="16200000" flipH="1">
              <a:off x="3717905" y="2294893"/>
              <a:ext cx="706677" cy="236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12" name="AutoShape 10"/>
            <p:cNvCxnSpPr>
              <a:cxnSpLocks noChangeShapeType="1"/>
            </p:cNvCxnSpPr>
            <p:nvPr/>
          </p:nvCxnSpPr>
          <p:spPr bwMode="auto">
            <a:xfrm flipV="1">
              <a:off x="2809988" y="3537758"/>
              <a:ext cx="793652" cy="1055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13" name="AutoShape 11"/>
            <p:cNvCxnSpPr>
              <a:cxnSpLocks noChangeShapeType="1"/>
            </p:cNvCxnSpPr>
            <p:nvPr/>
          </p:nvCxnSpPr>
          <p:spPr bwMode="auto">
            <a:xfrm rot="10800000">
              <a:off x="5497292" y="4019218"/>
              <a:ext cx="717783" cy="4099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14" name="AutoShape 12"/>
            <p:cNvCxnSpPr>
              <a:cxnSpLocks noChangeShapeType="1"/>
            </p:cNvCxnSpPr>
            <p:nvPr/>
          </p:nvCxnSpPr>
          <p:spPr bwMode="auto">
            <a:xfrm rot="5400000">
              <a:off x="5312665" y="2292315"/>
              <a:ext cx="622981" cy="6103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 rot="5400000" flipH="1" flipV="1">
              <a:off x="4157264" y="4549531"/>
              <a:ext cx="736998" cy="50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Групповая работа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для групп: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использованием графических организаторов составьте презентацию о том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данный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виновник наносит вред окружающей среде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почему они в конфликте  с экологией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группа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 Tj" pitchFamily="18" charset="-52"/>
              </a:rPr>
              <a:t>Промышленные предприятия</a:t>
            </a:r>
            <a:endParaRPr lang="ru-RU" sz="2800" b="1" dirty="0" smtClean="0">
              <a:latin typeface="Arial" pitchFamily="34" charset="0"/>
            </a:endParaRP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группа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 Tj" pitchFamily="18" charset="-52"/>
              </a:rPr>
              <a:t>Транспорт</a:t>
            </a:r>
            <a:endParaRPr lang="ru-RU" sz="2800" b="1" dirty="0" smtClean="0">
              <a:latin typeface="Arial" pitchFamily="34" charset="0"/>
            </a:endParaRP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группа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 Tj" pitchFamily="18" charset="-52"/>
              </a:rPr>
              <a:t>Домашние хозяйство</a:t>
            </a:r>
            <a:endParaRPr lang="ru-RU" sz="4400" b="1" dirty="0" smtClean="0">
              <a:latin typeface="Arial" pitchFamily="34" charset="0"/>
            </a:endParaRP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группа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 Tj" pitchFamily="18" charset="-52"/>
              </a:rPr>
              <a:t>Сельскохозяйственные предприятия</a:t>
            </a:r>
            <a:endParaRPr lang="ru-RU" sz="4400" b="1" dirty="0" smtClean="0">
              <a:latin typeface="Arial" pitchFamily="34" charset="0"/>
            </a:endParaRP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группа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 Tj" pitchFamily="18" charset="-52"/>
              </a:rPr>
              <a:t>Естественные загрязнители</a:t>
            </a:r>
            <a:endParaRPr lang="ru-RU" sz="4400" b="1" dirty="0" smtClean="0">
              <a:latin typeface="Arial" pitchFamily="34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121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Взаимооценка проделанной работы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Таблица для оценивания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600" y="1285861"/>
          <a:ext cx="8286805" cy="521497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86796"/>
                <a:gridCol w="800001"/>
                <a:gridCol w="800001"/>
                <a:gridCol w="800001"/>
                <a:gridCol w="800001"/>
                <a:gridCol w="800001"/>
                <a:gridCol w="800001"/>
                <a:gridCol w="800001"/>
                <a:gridCol w="800001"/>
                <a:gridCol w="800001"/>
              </a:tblGrid>
              <a:tr h="590903">
                <a:tc rowSpan="2">
                  <a:txBody>
                    <a:bodyPr/>
                    <a:lstStyle/>
                    <a:p>
                      <a:r>
                        <a:rPr lang="ru-RU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Группы</a:t>
                      </a:r>
                      <a:endParaRPr 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Дизайн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Презентатор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97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72868">
                <a:tc>
                  <a:txBody>
                    <a:bodyPr/>
                    <a:lstStyle/>
                    <a:p>
                      <a:r>
                        <a:rPr lang="ru-RU" b="1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 группа</a:t>
                      </a:r>
                      <a:endParaRPr lang="en-US" b="1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</a:tr>
              <a:tr h="772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 группа</a:t>
                      </a:r>
                      <a:endParaRPr lang="en-US" b="1" i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</a:tr>
              <a:tr h="772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3 группа</a:t>
                      </a:r>
                      <a:endParaRPr lang="en-US" b="1" i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</a:tr>
              <a:tr h="772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4 группа</a:t>
                      </a:r>
                      <a:endParaRPr lang="en-US" b="1" i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772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 группа</a:t>
                      </a:r>
                      <a:endParaRPr lang="en-US" b="1" i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Педагогическое размышление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Чему вы научились?</a:t>
            </a:r>
            <a:endParaRPr lang="ru-RU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Подведем итоги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природе различают три формы эволюции но, не смотря на короткий срок социальная эволюция больше всех повлияло на нее.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Человечество все острее чувствует экологические проблемы.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Экологический подход стал всеобщим, и сейчас трудно говорить об экологии как отдельной науке, это скорее особое ведение любого предмета исследования.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Подведем 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Экономическая деятельность человека все чаше нарушает природное равновесия из за чего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экономика и экология находятся в конфликте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невозможно разрешат этот конфликт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его только можно смягчить. Необходимо создавать экономические и правовые условия, стимулирующие развитие экологоориентированной экономики.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РАБОТЫ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Подумайте и предложите правила по которым вы хотели бы работать</a:t>
            </a:r>
          </a:p>
          <a:p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Перечисляйте эти правила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r>
              <a:rPr lang="ru-RU" sz="3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Почему экономика и экология постоянно в конфликте?</a:t>
            </a:r>
          </a:p>
          <a:p>
            <a:r>
              <a:rPr lang="ru-RU" sz="3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чем связано причины экологических проблем?</a:t>
            </a:r>
          </a:p>
          <a:p>
            <a:pPr lvl="0"/>
            <a:r>
              <a:rPr lang="ru-RU" sz="3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можно объяснять преимущество качественного экономического роста для окружающей среды? </a:t>
            </a:r>
            <a:endParaRPr lang="en-US" sz="39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186766" cy="4809146"/>
          </a:xfrm>
          <a:noFill/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Иметь представление об конфликте экономики и экологии</a:t>
            </a: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Применят различные методы для выявление причин экологических проблем</a:t>
            </a: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Обосновывать важность компромиса экологии и хозяйственная деятельность человека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1. ВЗАИМОСВЯЗЬ ЭКОНОМИКИ И ЭКОЛОГИИ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3244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Понятие внешней (окружающей) среды и экосистемы</a:t>
            </a:r>
          </a:p>
          <a:p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Экологические проблемы и конфликт:  экономика - экология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Мозговой штурм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Откуда берет начало экологические проблемы?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основоположник экологии и что изучает это наука?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означает понятие окружающая среда и экосистема?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такое экологическая проблема?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что экономика и экология постоянно в конфликте?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  <a:noFill/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теории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природе различают три формы развития (эволюция):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Неорганическая;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Биологическая;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Социальная.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теории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Неорганическую эволюцию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трудно наблюдать и изучать.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Учёние изучают эволюцию космического вещества, звезд, образование новых галактик.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Все эти изменения протекает очень медленно (миллиарды лет).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843</Words>
  <Application>Microsoft Office PowerPoint</Application>
  <PresentationFormat>Экран (4:3)</PresentationFormat>
  <Paragraphs>126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Модуль ЭКОЛОГИЯ  И  ЭКОНОМИКА</vt:lpstr>
      <vt:lpstr>ОЖИДАНИЯ</vt:lpstr>
      <vt:lpstr>ПРАВИЛА РАБОТЫ</vt:lpstr>
      <vt:lpstr>ЦЕЛИ</vt:lpstr>
      <vt:lpstr>ОЖИДАЕМЫЕ РЕЗУЛЬТАТЫ</vt:lpstr>
      <vt:lpstr>Задача 1. ВЗАИМОСВЯЗЬ ЭКОНОМИКИ И ЭКОЛОГИИ</vt:lpstr>
      <vt:lpstr>Мозговой штурм</vt:lpstr>
      <vt:lpstr>Немного теории</vt:lpstr>
      <vt:lpstr>Немного теории</vt:lpstr>
      <vt:lpstr>Немного теории</vt:lpstr>
      <vt:lpstr>Немного теории</vt:lpstr>
      <vt:lpstr>Немного теории</vt:lpstr>
      <vt:lpstr>Немного теории</vt:lpstr>
      <vt:lpstr>Немного теории</vt:lpstr>
      <vt:lpstr>Немного теории</vt:lpstr>
      <vt:lpstr>Немного теории</vt:lpstr>
      <vt:lpstr>Немного теории</vt:lpstr>
      <vt:lpstr>Немного теории</vt:lpstr>
      <vt:lpstr>Информация к сведению</vt:lpstr>
      <vt:lpstr> Виновники экологических бед планеты </vt:lpstr>
      <vt:lpstr>Групповая работа</vt:lpstr>
      <vt:lpstr>Взаимооценка проделанной работы Таблица для оценивания</vt:lpstr>
      <vt:lpstr>Педагогическое размышление</vt:lpstr>
      <vt:lpstr>Подведем итоги</vt:lpstr>
      <vt:lpstr>Подведем 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Комп</cp:lastModifiedBy>
  <cp:revision>71</cp:revision>
  <dcterms:modified xsi:type="dcterms:W3CDTF">2013-01-27T08:21:03Z</dcterms:modified>
</cp:coreProperties>
</file>